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17"/>
  </p:notesMasterIdLst>
  <p:sldIdLst>
    <p:sldId id="256" r:id="rId2"/>
    <p:sldId id="258" r:id="rId3"/>
    <p:sldId id="257" r:id="rId4"/>
    <p:sldId id="268" r:id="rId5"/>
    <p:sldId id="267" r:id="rId6"/>
    <p:sldId id="259" r:id="rId7"/>
    <p:sldId id="260" r:id="rId8"/>
    <p:sldId id="261" r:id="rId9"/>
    <p:sldId id="266" r:id="rId10"/>
    <p:sldId id="262" r:id="rId11"/>
    <p:sldId id="270" r:id="rId12"/>
    <p:sldId id="263" r:id="rId13"/>
    <p:sldId id="269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45" d="100"/>
          <a:sy n="45" d="100"/>
        </p:scale>
        <p:origin x="2086" y="9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B2CC98-97A6-4F1A-8480-9FF6240887CB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60739-ED95-4F61-A777-121342EC40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429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460739-ED95-4F61-A777-121342EC40A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3482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460739-ED95-4F61-A777-121342EC40AB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727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460739-ED95-4F61-A777-121342EC40A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02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460739-ED95-4F61-A777-121342EC40A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8768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460739-ED95-4F61-A777-121342EC40A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3353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460739-ED95-4F61-A777-121342EC40A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2509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460739-ED95-4F61-A777-121342EC40A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98601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460739-ED95-4F61-A777-121342EC40A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9553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460739-ED95-4F61-A777-121342EC40A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4066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460739-ED95-4F61-A777-121342EC40AB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0271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886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4216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7248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321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57576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85331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78753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473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3736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07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0059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3648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2562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1008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863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688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A3FCB-1800-44DC-A1B9-C3FA5D53B234}" type="datetimeFigureOut">
              <a:rPr lang="en-GB" smtClean="0"/>
              <a:t>14/02/2017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BEE2D4C-1E11-419D-B002-632BE72A62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1034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intro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1717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Core Developer / Analytics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8158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Manager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Overall responsibility for initiating, planning, design, execution, monitoring, controlling and finalising the project</a:t>
            </a:r>
          </a:p>
          <a:p>
            <a:r>
              <a:rPr lang="en-GB" dirty="0"/>
              <a:t>The ability to ask penetrating questions</a:t>
            </a:r>
          </a:p>
          <a:p>
            <a:r>
              <a:rPr lang="en-GB" dirty="0"/>
              <a:t>Chase up and confirm assumptions</a:t>
            </a:r>
          </a:p>
          <a:p>
            <a:r>
              <a:rPr lang="en-GB" dirty="0"/>
              <a:t>Key roles – planning and setting up variables</a:t>
            </a:r>
          </a:p>
          <a:p>
            <a:r>
              <a:rPr lang="en-GB" dirty="0"/>
              <a:t>Resourcing</a:t>
            </a:r>
          </a:p>
          <a:p>
            <a:r>
              <a:rPr lang="en-GB" dirty="0"/>
              <a:t>Schedules</a:t>
            </a:r>
          </a:p>
          <a:p>
            <a:r>
              <a:rPr lang="en-GB" dirty="0"/>
              <a:t>Managing issues</a:t>
            </a:r>
          </a:p>
          <a:p>
            <a:r>
              <a:rPr lang="en-GB" dirty="0"/>
              <a:t>Leadership</a:t>
            </a:r>
          </a:p>
          <a:p>
            <a:r>
              <a:rPr lang="en-GB" dirty="0"/>
              <a:t>Confidence and assurance</a:t>
            </a:r>
          </a:p>
        </p:txBody>
      </p:sp>
    </p:spTree>
    <p:extLst>
      <p:ext uri="{BB962C8B-B14F-4D97-AF65-F5344CB8AC3E}">
        <p14:creationId xmlns:p14="http://schemas.microsoft.com/office/powerpoint/2010/main" val="2935926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004" y="85165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GB" dirty="0"/>
              <a:t> Supplier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004" y="1039905"/>
            <a:ext cx="9748619" cy="6024283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Who is  a supplier?</a:t>
            </a:r>
          </a:p>
          <a:p>
            <a:pPr lvl="1"/>
            <a:r>
              <a:rPr lang="en-GB" dirty="0"/>
              <a:t>Manufacturer, distributor or a vendor</a:t>
            </a:r>
          </a:p>
          <a:p>
            <a:pPr lvl="1"/>
            <a:r>
              <a:rPr lang="en-GB" dirty="0"/>
              <a:t>Can ship products to the supplier distribution hubs or directly to the retail store</a:t>
            </a:r>
          </a:p>
          <a:p>
            <a:pPr lvl="1"/>
            <a:r>
              <a:rPr lang="en-GB" dirty="0"/>
              <a:t>Reliable and efficient </a:t>
            </a:r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/>
              <a:t>What is the role of a supplier?</a:t>
            </a:r>
          </a:p>
          <a:p>
            <a:pPr lvl="1"/>
            <a:r>
              <a:rPr lang="en-GB" dirty="0"/>
              <a:t>Provide the products</a:t>
            </a:r>
          </a:p>
          <a:p>
            <a:pPr lvl="1"/>
            <a:r>
              <a:rPr lang="en-GB" dirty="0"/>
              <a:t>Resellers</a:t>
            </a:r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/>
              <a:t>The relationship between supplier and seller?</a:t>
            </a:r>
          </a:p>
          <a:p>
            <a:pPr lvl="1"/>
            <a:r>
              <a:rPr lang="en-GB" dirty="0"/>
              <a:t>Is a very close relationship almost like a food chain between customer, seller and supplier</a:t>
            </a:r>
          </a:p>
          <a:p>
            <a:pPr lvl="1"/>
            <a:endParaRPr lang="en-GB" dirty="0"/>
          </a:p>
          <a:p>
            <a:r>
              <a:rPr lang="en-GB" dirty="0"/>
              <a:t>Responsibilities of a supplier? </a:t>
            </a:r>
          </a:p>
          <a:p>
            <a:pPr lvl="1"/>
            <a:r>
              <a:rPr lang="en-GB" dirty="0"/>
              <a:t>Source the seller good products, material and supplier</a:t>
            </a:r>
          </a:p>
          <a:p>
            <a:pPr lvl="1"/>
            <a:endParaRPr lang="en-GB" dirty="0"/>
          </a:p>
          <a:p>
            <a:r>
              <a:rPr lang="en-GB" dirty="0"/>
              <a:t>What is EDI?</a:t>
            </a:r>
          </a:p>
          <a:p>
            <a:pPr lvl="1"/>
            <a:r>
              <a:rPr lang="en-GB" dirty="0"/>
              <a:t>Electronic data integration – links databases, allows access between computer systems.</a:t>
            </a:r>
          </a:p>
          <a:p>
            <a:pPr lvl="1"/>
            <a:r>
              <a:rPr lang="en-GB" dirty="0"/>
              <a:t>EDI is the best method and shows the trust between the supplier and seller</a:t>
            </a:r>
          </a:p>
          <a:p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3877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3400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 Design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0137" y="1506164"/>
            <a:ext cx="2607529" cy="3881437"/>
          </a:xfrm>
          <a:prstGeom prst="rect">
            <a:avLst/>
          </a:prstGeom>
        </p:spPr>
      </p:pic>
      <p:pic>
        <p:nvPicPr>
          <p:cNvPr id="1026" name="Picture 2" descr="https://raw.githubusercontent.com/ASA786/supermarket_app/master/Planning/Website%20Design/draft_design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863" y="1432207"/>
            <a:ext cx="5574242" cy="4453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6292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Draft Design</a:t>
            </a:r>
          </a:p>
        </p:txBody>
      </p:sp>
      <p:pic>
        <p:nvPicPr>
          <p:cNvPr id="2050" name="Picture 2" descr="draft_design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68" y="1393517"/>
            <a:ext cx="6547498" cy="5231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966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chose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chose the provided case study for the team project which was to create a software for an on-line supermarket.</a:t>
            </a:r>
          </a:p>
          <a:p>
            <a:r>
              <a:rPr lang="en-GB" dirty="0"/>
              <a:t>The requirement of the case study is to produce a software that meets the four cores, which include loyalty scheme, payment, marketing and supplier interface.</a:t>
            </a:r>
          </a:p>
          <a:p>
            <a:r>
              <a:rPr lang="en-GB" dirty="0"/>
              <a:t>The group is made up five so we produced an additional core which is analytics, which is simply an analysis of the software's performance.</a:t>
            </a:r>
          </a:p>
        </p:txBody>
      </p:sp>
    </p:spTree>
    <p:extLst>
      <p:ext uri="{BB962C8B-B14F-4D97-AF65-F5344CB8AC3E}">
        <p14:creationId xmlns:p14="http://schemas.microsoft.com/office/powerpoint/2010/main" val="1898146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Meet The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Akber – Project Manager / </a:t>
            </a:r>
            <a:r>
              <a:rPr lang="en-GB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Suplier</a:t>
            </a:r>
            <a:endParaRPr lang="en-GB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r>
              <a:rPr lang="en-GB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Sabaa</a:t>
            </a:r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– Core </a:t>
            </a:r>
            <a:r>
              <a:rPr lang="en-GB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Devloper</a:t>
            </a:r>
            <a:endParaRPr lang="en-GB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r>
              <a:rPr lang="en-GB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Abdala</a:t>
            </a:r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- Marketing </a:t>
            </a:r>
          </a:p>
          <a:p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David – Payment </a:t>
            </a:r>
          </a:p>
          <a:p>
            <a:r>
              <a:rPr lang="en-GB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Subodh</a:t>
            </a:r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– Loyalty Scheme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9870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Planning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course of action we took towards the planning of the  project was brain storming.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was basic but effective as it encouraged group members to provide their ideas and perspective on the project.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3074" name="Picture 2" descr="Spider Diagram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4008" y="1099518"/>
            <a:ext cx="6529636" cy="5280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9050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698" y="181428"/>
            <a:ext cx="8596668" cy="1320800"/>
          </a:xfrm>
        </p:spPr>
        <p:txBody>
          <a:bodyPr/>
          <a:lstStyle/>
          <a:p>
            <a:r>
              <a:rPr lang="en-GB" dirty="0">
                <a:latin typeface="Adobe Devanagari"/>
              </a:rPr>
              <a:t>WBS (Work Breakdown Structure)</a:t>
            </a:r>
          </a:p>
        </p:txBody>
      </p:sp>
      <p:pic>
        <p:nvPicPr>
          <p:cNvPr id="6" name="Picture 5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4" t="18022" r="29205" b="16683"/>
          <a:stretch/>
        </p:blipFill>
        <p:spPr bwMode="auto">
          <a:xfrm>
            <a:off x="2371296" y="1057013"/>
            <a:ext cx="7116653" cy="558028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97450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Loyalty Scheme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 Loyalty Scheme</a:t>
            </a:r>
          </a:p>
        </p:txBody>
      </p:sp>
    </p:spTree>
    <p:extLst>
      <p:ext uri="{BB962C8B-B14F-4D97-AF65-F5344CB8AC3E}">
        <p14:creationId xmlns:p14="http://schemas.microsoft.com/office/powerpoint/2010/main" val="4066050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Payment 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2739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Marketing </a:t>
            </a:r>
            <a:b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endParaRPr lang="en-GB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Marketing is where a business creates new ways in which it can improve the performance of sales in hopes of increasing profit.</a:t>
            </a:r>
          </a:p>
          <a:p>
            <a:pPr lvl="0"/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 A business can do this by tracking consumer purchase, and by doing so can offer promotions and offers on popular products.</a:t>
            </a:r>
          </a:p>
          <a:p>
            <a:pPr lvl="0"/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I approached this core by first researching the offers and promotions of other companies such as Tesco and Sainsbury for a better insight.</a:t>
            </a:r>
          </a:p>
          <a:p>
            <a:pPr lvl="0"/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 In doing so it has helped in deciding on offers and promotions that we will integrate into the software.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5221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Marketing-Software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[The code will be here along with a screenshot displaying its function and purpose and how it affects the software.]</a:t>
            </a:r>
          </a:p>
        </p:txBody>
      </p:sp>
    </p:spTree>
    <p:extLst>
      <p:ext uri="{BB962C8B-B14F-4D97-AF65-F5344CB8AC3E}">
        <p14:creationId xmlns:p14="http://schemas.microsoft.com/office/powerpoint/2010/main" val="24136952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476</TotalTime>
  <Words>374</Words>
  <Application>Microsoft Office PowerPoint</Application>
  <PresentationFormat>Widescreen</PresentationFormat>
  <Paragraphs>68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Adobe Devanagari</vt:lpstr>
      <vt:lpstr>Arial</vt:lpstr>
      <vt:lpstr>Calibri</vt:lpstr>
      <vt:lpstr>Trebuchet MS</vt:lpstr>
      <vt:lpstr>Wingdings 3</vt:lpstr>
      <vt:lpstr>Facet</vt:lpstr>
      <vt:lpstr>intro</vt:lpstr>
      <vt:lpstr>What we chose</vt:lpstr>
      <vt:lpstr>Meet The Team</vt:lpstr>
      <vt:lpstr>Planning</vt:lpstr>
      <vt:lpstr>WBS (Work Breakdown Structure)</vt:lpstr>
      <vt:lpstr>Loyalty Scheme</vt:lpstr>
      <vt:lpstr>Payment  </vt:lpstr>
      <vt:lpstr>Marketing  </vt:lpstr>
      <vt:lpstr>Marketing-Software</vt:lpstr>
      <vt:lpstr>Core Developer / Analytics </vt:lpstr>
      <vt:lpstr>Project Manager</vt:lpstr>
      <vt:lpstr> Supplier  </vt:lpstr>
      <vt:lpstr>PowerPoint Presentation</vt:lpstr>
      <vt:lpstr>First Design </vt:lpstr>
      <vt:lpstr>Draft Design</vt:lpstr>
    </vt:vector>
  </TitlesOfParts>
  <Company>University of West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</dc:title>
  <dc:creator>Akber Ali</dc:creator>
  <cp:lastModifiedBy>Akber Ali</cp:lastModifiedBy>
  <cp:revision>16</cp:revision>
  <dcterms:created xsi:type="dcterms:W3CDTF">2017-01-31T11:55:50Z</dcterms:created>
  <dcterms:modified xsi:type="dcterms:W3CDTF">2017-02-14T08:41:32Z</dcterms:modified>
</cp:coreProperties>
</file>

<file path=docProps/thumbnail.jpeg>
</file>